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0D5"/>
          </a:solidFill>
        </a:fill>
      </a:tcStyle>
    </a:wholeTbl>
    <a:band2H>
      <a:tcTxStyle/>
      <a:tcStyle>
        <a:tcBdr/>
        <a:fill>
          <a:solidFill>
            <a:srgbClr val="EBF0E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5" d="100"/>
          <a:sy n="85" d="100"/>
        </p:scale>
        <p:origin x="-156" y="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708850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C:\Users\Maggiee.Lin\Desktop\未命名-1.png" descr="C:\Users\Maggiee.Lin\Desktop\未命名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0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C:\Users\Maggiee.Lin\Desktop\未命名-1.png" descr="C:\Users\Maggiee.Lin\Desktop\未命名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1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C:\Users\Maggiee.Lin\Desktop\未命名-1.png" descr="C:\Users\Maggiee.Lin\Desktop\未命名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2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C:\Users\Maggiee.Lin\Desktop\white-bg-01.png" descr="C:\Users\Maggiee.Lin\Desktop\white-bg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Google Shape;196;p33"/>
          <p:cNvSpPr txBox="1"/>
          <p:nvPr/>
        </p:nvSpPr>
        <p:spPr>
          <a:xfrm>
            <a:off x="457486" y="4753805"/>
            <a:ext cx="2379268" cy="2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4960" tIns="64960" rIns="64960" bIns="64960" anchor="ctr">
            <a:spAutoFit/>
          </a:bodyPr>
          <a:lstStyle>
            <a:lvl1pPr algn="l" defTabSz="1300480">
              <a:defRPr sz="1000">
                <a:solidFill>
                  <a:srgbClr val="00336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V3.2.1</a:t>
            </a:r>
          </a:p>
        </p:txBody>
      </p:sp>
      <p:sp>
        <p:nvSpPr>
          <p:cNvPr id="13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age.jpeg" descr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C:\Users\Maggiee.Lin\Desktop\white-bg-01.png" descr="C:\Users\Maggiee.Lin\Desktop\white-bg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-2"/>
            <a:ext cx="9144002" cy="5145091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75055"/>
            <a:ext cx="273654" cy="264253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大標題文字"/>
          <p:cNvSpPr txBox="1">
            <a:spLocks noGrp="1"/>
          </p:cNvSpPr>
          <p:nvPr>
            <p:ph type="title"/>
          </p:nvPr>
        </p:nvSpPr>
        <p:spPr>
          <a:xfrm>
            <a:off x="1684733" y="3305175"/>
            <a:ext cx="5829302" cy="1021557"/>
          </a:xfrm>
          <a:prstGeom prst="rect">
            <a:avLst/>
          </a:prstGeom>
          <a:effectLst>
            <a:outerShdw dist="12700" dir="1593903" rotWithShape="0">
              <a:srgbClr val="DDDDDD"/>
            </a:outerShdw>
          </a:effectLst>
        </p:spPr>
        <p:txBody>
          <a:bodyPr lIns="34256" tIns="34256" rIns="34256" bIns="34256" anchor="t"/>
          <a:lstStyle>
            <a:lvl1pPr defTabSz="685800">
              <a:lnSpc>
                <a:spcPct val="85000"/>
              </a:lnSpc>
              <a:defRPr sz="3000">
                <a:solidFill>
                  <a:srgbClr val="EBDDC3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59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684733" y="2180034"/>
            <a:ext cx="5829302" cy="1125145"/>
          </a:xfrm>
          <a:prstGeom prst="rect">
            <a:avLst/>
          </a:prstGeom>
        </p:spPr>
        <p:txBody>
          <a:bodyPr lIns="34256" tIns="34256" rIns="34256" bIns="34256" anchor="b"/>
          <a:lstStyle>
            <a:lvl1pPr marL="0" indent="17145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1pPr>
            <a:lvl2pPr marL="0" indent="17145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2pPr>
            <a:lvl3pPr marL="0" indent="17145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3pPr>
            <a:lvl4pPr marL="0" indent="17145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4pPr>
            <a:lvl5pPr marL="0" indent="17145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60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5849515" y="4671358"/>
            <a:ext cx="208386" cy="191810"/>
          </a:xfrm>
          <a:prstGeom prst="rect">
            <a:avLst/>
          </a:prstGeom>
        </p:spPr>
        <p:txBody>
          <a:bodyPr lIns="34274" tIns="34274" rIns="34274" bIns="34274"/>
          <a:lstStyle>
            <a:lvl1pPr algn="r" defTabSz="685800">
              <a:defRPr sz="9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區段標題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大標題文字"/>
          <p:cNvSpPr txBox="1">
            <a:spLocks noGrp="1"/>
          </p:cNvSpPr>
          <p:nvPr>
            <p:ph type="title"/>
          </p:nvPr>
        </p:nvSpPr>
        <p:spPr>
          <a:xfrm>
            <a:off x="1684734" y="3305175"/>
            <a:ext cx="5829301" cy="1021557"/>
          </a:xfrm>
          <a:prstGeom prst="rect">
            <a:avLst/>
          </a:prstGeom>
          <a:effectLst>
            <a:outerShdw dist="12700" dir="1593903" rotWithShape="0">
              <a:srgbClr val="DDDDDD"/>
            </a:outerShdw>
          </a:effectLst>
        </p:spPr>
        <p:txBody>
          <a:bodyPr lIns="34289" tIns="34289" rIns="34289" bIns="34289" anchor="t"/>
          <a:lstStyle>
            <a:lvl1pPr defTabSz="685800">
              <a:lnSpc>
                <a:spcPct val="85000"/>
              </a:lnSpc>
              <a:defRPr sz="3000" cap="all">
                <a:solidFill>
                  <a:srgbClr val="EBDDC3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68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684734" y="2180034"/>
            <a:ext cx="5829301" cy="1125141"/>
          </a:xfrm>
          <a:prstGeom prst="rect">
            <a:avLst/>
          </a:prstGeom>
        </p:spPr>
        <p:txBody>
          <a:bodyPr lIns="34289" tIns="34289" rIns="34289" bIns="34289" anchor="b"/>
          <a:lstStyle>
            <a:lvl1pPr marL="0" indent="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1pPr>
            <a:lvl2pPr marL="0" indent="45720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2pPr>
            <a:lvl3pPr marL="0" indent="91440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3pPr>
            <a:lvl4pPr marL="0" indent="137160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4pPr>
            <a:lvl5pPr marL="0" indent="1828800" defTabSz="685800">
              <a:spcBef>
                <a:spcPts val="300"/>
              </a:spcBef>
              <a:buSzTx/>
              <a:buFontTx/>
              <a:buNone/>
              <a:defRPr sz="1400" b="1">
                <a:latin typeface="Tahoma"/>
                <a:ea typeface="Tahoma"/>
                <a:cs typeface="Tahoma"/>
                <a:sym typeface="Tahoma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69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4457700" y="4627562"/>
            <a:ext cx="16002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r" defTabSz="685800">
              <a:defRPr sz="900" b="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4457700" y="4627562"/>
            <a:ext cx="16002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r" defTabSz="685800">
              <a:defRPr sz="900" b="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C:\Users\Maggiee.Lin\Desktop\white-bg-01.png" descr="C:\Users\Maggiee.Lin\Desktop\white-bg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Google Shape;196;p33"/>
          <p:cNvSpPr txBox="1"/>
          <p:nvPr/>
        </p:nvSpPr>
        <p:spPr>
          <a:xfrm>
            <a:off x="457486" y="4753805"/>
            <a:ext cx="2379268" cy="2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4960" tIns="64960" rIns="64960" bIns="64960" anchor="ctr">
            <a:spAutoFit/>
          </a:bodyPr>
          <a:lstStyle>
            <a:lvl1pPr algn="l" defTabSz="1300480">
              <a:defRPr sz="1000">
                <a:solidFill>
                  <a:srgbClr val="003366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SRP APP  v1.0.6.5</a:t>
            </a:r>
          </a:p>
        </p:txBody>
      </p:sp>
      <p:sp>
        <p:nvSpPr>
          <p:cNvPr id="18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4632643"/>
            <a:ext cx="282732" cy="26923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C:\Users\Maggiee.Lin\Desktop\white-bg-01.png" descr="C:\Users\Maggiee.Lin\Desktop\white-bg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Google Shape;196;p33"/>
          <p:cNvSpPr txBox="1"/>
          <p:nvPr/>
        </p:nvSpPr>
        <p:spPr>
          <a:xfrm>
            <a:off x="457486" y="4755883"/>
            <a:ext cx="2379268" cy="265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4960" tIns="64960" rIns="64960" bIns="64960" anchor="ctr">
            <a:spAutoFit/>
          </a:bodyPr>
          <a:lstStyle>
            <a:lvl1pPr algn="l" defTabSz="1300480">
              <a:defRPr sz="1000">
                <a:solidFill>
                  <a:srgbClr val="003366"/>
                </a:solidFill>
              </a:defRPr>
            </a:lvl1pPr>
          </a:lstStyle>
          <a:p>
            <a:r>
              <a:t>SRP Mobile v1.0.6.6  UI Mockup</a:t>
            </a:r>
          </a:p>
        </p:txBody>
      </p:sp>
      <p:sp>
        <p:nvSpPr>
          <p:cNvPr id="19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C:\Users\Maggiee.Lin\Desktop\white-bg-01.png" descr="C:\Users\Maggiee.Lin\Desktop\white-bg-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Google Shape;196;p33"/>
          <p:cNvSpPr txBox="1"/>
          <p:nvPr/>
        </p:nvSpPr>
        <p:spPr>
          <a:xfrm>
            <a:off x="159186" y="4798255"/>
            <a:ext cx="2379268" cy="256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4960" tIns="64960" rIns="64960" bIns="64960" anchor="ctr">
            <a:spAutoFit/>
          </a:bodyPr>
          <a:lstStyle>
            <a:lvl1pPr algn="l" defTabSz="1300480">
              <a:defRPr sz="800">
                <a:solidFill>
                  <a:srgbClr val="003366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v1.0.3</a:t>
            </a:r>
          </a:p>
        </p:txBody>
      </p:sp>
      <p:sp>
        <p:nvSpPr>
          <p:cNvPr id="206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大標題文字"/>
          <p:cNvSpPr txBox="1">
            <a:spLocks noGrp="1"/>
          </p:cNvSpPr>
          <p:nvPr>
            <p:ph type="title"/>
          </p:nvPr>
        </p:nvSpPr>
        <p:spPr>
          <a:xfrm>
            <a:off x="1143000" y="841772"/>
            <a:ext cx="6858000" cy="1790701"/>
          </a:xfrm>
          <a:prstGeom prst="rect">
            <a:avLst/>
          </a:prstGeom>
        </p:spPr>
        <p:txBody>
          <a:bodyPr lIns="34289" tIns="34289" rIns="34289" bIns="34289" anchor="b"/>
          <a:lstStyle>
            <a:lvl1pPr algn="ctr" defTabSz="685800">
              <a:lnSpc>
                <a:spcPct val="90000"/>
              </a:lnSpc>
              <a:defRPr sz="3000">
                <a:solidFill>
                  <a:srgbClr val="00206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大標題文字</a:t>
            </a:r>
          </a:p>
        </p:txBody>
      </p:sp>
      <p:sp>
        <p:nvSpPr>
          <p:cNvPr id="3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34289" tIns="34289" rIns="34289" bIns="34289"/>
          <a:lstStyle>
            <a:lvl1pPr marL="0" indent="0" algn="ctr" defTabSz="685800">
              <a:lnSpc>
                <a:spcPct val="90000"/>
              </a:lnSpc>
              <a:buSzTx/>
              <a:buFontTx/>
              <a:buNone/>
              <a:defRPr sz="1800"/>
            </a:lvl1pPr>
            <a:lvl2pPr marL="0" indent="457200" algn="ctr" defTabSz="685800">
              <a:lnSpc>
                <a:spcPct val="90000"/>
              </a:lnSpc>
              <a:buSzTx/>
              <a:buFontTx/>
              <a:buNone/>
              <a:defRPr sz="1800"/>
            </a:lvl2pPr>
            <a:lvl3pPr marL="0" indent="914400" algn="ctr" defTabSz="685800">
              <a:lnSpc>
                <a:spcPct val="90000"/>
              </a:lnSpc>
              <a:buSzTx/>
              <a:buFontTx/>
              <a:buNone/>
              <a:defRPr sz="1800"/>
            </a:lvl3pPr>
            <a:lvl4pPr marL="0" indent="1371600" algn="ctr" defTabSz="685800">
              <a:lnSpc>
                <a:spcPct val="90000"/>
              </a:lnSpc>
              <a:buSzTx/>
              <a:buFontTx/>
              <a:buNone/>
              <a:defRPr sz="1800"/>
            </a:lvl4pPr>
            <a:lvl5pPr marL="0" indent="1828800" algn="ctr" defTabSz="685800">
              <a:lnSpc>
                <a:spcPct val="90000"/>
              </a:lnSpc>
              <a:buSzTx/>
              <a:buFontTx/>
              <a:buNone/>
              <a:defRPr sz="1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831820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algn="r" defTabSz="685800">
              <a:defRPr sz="900" b="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C:\Users\Maggiee.Lin\Desktop\lightblue-bg.png" descr="C:\Users\Maggiee.Lin\Desktop\lightblue-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1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2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C:\Users\Maggiee.Lin\Desktop\lightblue-bg.png" descr="C:\Users\Maggiee.Lin\Desktop\lightblue-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C:\Users\Maggiee.Lin\Desktop\lightblue-bg.png" descr="C:\Users\Maggiee.Lin\Desktop\lightblue-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C:\Users\Maggiee.Lin\Desktop\lightblue-bg.png" descr="C:\Users\Maggiee.Lin\Desktop\lightblue-b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73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C:\Users\Maggiee.Lin\Desktop\lightblue-bg.png" descr="C:\Users\Maggiee.Lin\Desktop\lightblue-b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C:\Users\Maggiee.Lin\Desktop\未命名-1.png" descr="C:\Users\Maggiee.Lin\Desktop\未命名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588"/>
            <a:ext cx="9144000" cy="51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92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159862"/>
            <a:ext cx="273654" cy="294639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.jpeg" descr="image.jpeg"/>
          <p:cNvPicPr>
            <a:picLocks noChangeAspect="1"/>
          </p:cNvPicPr>
          <p:nvPr/>
        </p:nvPicPr>
        <p:blipFill>
          <a:blip r:embed="rId23">
            <a:extLst/>
          </a:blip>
          <a:stretch>
            <a:fillRect/>
          </a:stretch>
        </p:blipFill>
        <p:spPr>
          <a:xfrm>
            <a:off x="0" y="0"/>
            <a:ext cx="9139239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大標題文字"/>
          <p:cNvSpPr txBox="1">
            <a:spLocks noGrp="1"/>
          </p:cNvSpPr>
          <p:nvPr>
            <p:ph type="title"/>
          </p:nvPr>
        </p:nvSpPr>
        <p:spPr>
          <a:xfrm>
            <a:off x="457200" y="39687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內文層級一…"/>
          <p:cNvSpPr txBox="1">
            <a:spLocks noGrp="1"/>
          </p:cNvSpPr>
          <p:nvPr>
            <p:ph type="body" idx="1"/>
          </p:nvPr>
        </p:nvSpPr>
        <p:spPr>
          <a:xfrm>
            <a:off x="457200" y="974725"/>
            <a:ext cx="8229600" cy="364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553200" y="4769962"/>
            <a:ext cx="282732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l">
              <a:defRPr sz="12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1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35200" marR="0" indent="-406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 typeface="Arial"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WISE-PaaS &amp; SRP Login Page…"/>
          <p:cNvSpPr txBox="1">
            <a:spLocks noGrp="1"/>
          </p:cNvSpPr>
          <p:nvPr>
            <p:ph type="title"/>
          </p:nvPr>
        </p:nvSpPr>
        <p:spPr>
          <a:xfrm>
            <a:off x="665480" y="1696482"/>
            <a:ext cx="6506766" cy="986473"/>
          </a:xfrm>
          <a:prstGeom prst="rect">
            <a:avLst/>
          </a:prstGeom>
        </p:spPr>
        <p:txBody>
          <a:bodyPr/>
          <a:lstStyle/>
          <a:p>
            <a:pPr algn="l" defTabSz="822958">
              <a:spcBef>
                <a:spcPts val="800"/>
              </a:spcBef>
              <a:defRPr sz="2200">
                <a:solidFill>
                  <a:srgbClr val="00336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WISE-PaaS &amp; SRP Login Page </a:t>
            </a:r>
          </a:p>
          <a:p>
            <a:pPr algn="l" defTabSz="822958">
              <a:spcBef>
                <a:spcPts val="800"/>
              </a:spcBef>
              <a:defRPr sz="2200">
                <a:solidFill>
                  <a:srgbClr val="003366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靜態背景圖片和Footer</a:t>
            </a:r>
          </a:p>
        </p:txBody>
      </p:sp>
      <p:sp>
        <p:nvSpPr>
          <p:cNvPr id="216" name="v2.1.2  UI Mockup   2019.01.08"/>
          <p:cNvSpPr txBox="1"/>
          <p:nvPr/>
        </p:nvSpPr>
        <p:spPr>
          <a:xfrm>
            <a:off x="665480" y="2788544"/>
            <a:ext cx="1916171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600" b="1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Design guild-V3.2.1</a:t>
            </a:r>
          </a:p>
        </p:txBody>
      </p:sp>
      <p:sp>
        <p:nvSpPr>
          <p:cNvPr id="217" name="Chelsea.Cheng, IoT.Sense…"/>
          <p:cNvSpPr txBox="1"/>
          <p:nvPr/>
        </p:nvSpPr>
        <p:spPr>
          <a:xfrm>
            <a:off x="665480" y="3925292"/>
            <a:ext cx="212012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l">
              <a:spcBef>
                <a:spcPts val="300"/>
              </a:spcBef>
              <a:defRPr sz="1600" b="1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 lang="en-US" altLang="zh-TW" dirty="0"/>
              <a:t>May.Cheng, </a:t>
            </a:r>
            <a:r>
              <a:rPr lang="en-US" altLang="zh-TW" dirty="0" smtClean="0"/>
              <a:t>ACDI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dirty="0" smtClean="0"/>
              <a:t>Pattie.Liao</a:t>
            </a:r>
            <a:r>
              <a:rPr dirty="0"/>
              <a:t>, </a:t>
            </a:r>
            <a:r>
              <a:rPr dirty="0" err="1" smtClean="0"/>
              <a:t>IoT.Sense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目錄"/>
          <p:cNvSpPr txBox="1"/>
          <p:nvPr/>
        </p:nvSpPr>
        <p:spPr>
          <a:xfrm>
            <a:off x="132897" y="113992"/>
            <a:ext cx="45973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400" b="1">
                <a:solidFill>
                  <a:srgbClr val="000099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目錄</a:t>
            </a:r>
          </a:p>
        </p:txBody>
      </p:sp>
      <p:sp>
        <p:nvSpPr>
          <p:cNvPr id="220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8881533" y="41327"/>
            <a:ext cx="188896" cy="2946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21" name="背景圖片…"/>
          <p:cNvSpPr txBox="1"/>
          <p:nvPr/>
        </p:nvSpPr>
        <p:spPr>
          <a:xfrm>
            <a:off x="564228" y="901923"/>
            <a:ext cx="1231065" cy="14541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200526" indent="-200526" algn="l" defTabSz="1219443">
              <a:lnSpc>
                <a:spcPct val="160000"/>
              </a:lnSpc>
              <a:buSzPct val="100000"/>
              <a:buAutoNum type="alphaUcPeriod"/>
              <a:defRPr sz="1200" b="1">
                <a:solidFill>
                  <a:schemeClr val="accent6"/>
                </a:solidFill>
              </a:defRPr>
            </a:pPr>
            <a:r>
              <a:t>背景圖片</a:t>
            </a:r>
          </a:p>
          <a:p>
            <a:pPr lvl="1" indent="228600" algn="l" defTabSz="1219443">
              <a:lnSpc>
                <a:spcPct val="160000"/>
              </a:lnSpc>
              <a:defRPr sz="1200"/>
            </a:pPr>
            <a:r>
              <a:t>1024*768px</a:t>
            </a:r>
          </a:p>
          <a:p>
            <a:pPr lvl="1" indent="228600" algn="l" defTabSz="1219443">
              <a:lnSpc>
                <a:spcPct val="160000"/>
              </a:lnSpc>
              <a:defRPr sz="1200"/>
            </a:pPr>
            <a:r>
              <a:t>1280*800px</a:t>
            </a:r>
          </a:p>
          <a:p>
            <a:pPr lvl="1" indent="228600" algn="l" defTabSz="1219443">
              <a:lnSpc>
                <a:spcPct val="160000"/>
              </a:lnSpc>
              <a:defRPr sz="1200"/>
            </a:pPr>
            <a:r>
              <a:t>1920*1080px</a:t>
            </a:r>
          </a:p>
          <a:p>
            <a:pPr marL="200526" indent="-200526" algn="l" defTabSz="1219443">
              <a:lnSpc>
                <a:spcPct val="160000"/>
              </a:lnSpc>
              <a:buSzPct val="100000"/>
              <a:buAutoNum type="alphaUcPeriod"/>
              <a:defRPr sz="1200" b="1">
                <a:solidFill>
                  <a:schemeClr val="accent6"/>
                </a:solidFill>
              </a:defRPr>
            </a:pPr>
            <a:r>
              <a:t>Footer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210" y="1052049"/>
            <a:ext cx="4735580" cy="3551685"/>
          </a:xfrm>
          <a:prstGeom prst="rect">
            <a:avLst/>
          </a:prstGeom>
          <a:ln w="12700">
            <a:miter lim="400000"/>
          </a:ln>
          <a:effectLst>
            <a:outerShdw blurRad="165100" dist="31045" dir="5400000" rotWithShape="0">
              <a:srgbClr val="000000">
                <a:alpha val="26029"/>
              </a:srgbClr>
            </a:outerShdw>
          </a:effectLst>
        </p:spPr>
      </p:pic>
      <p:sp>
        <p:nvSpPr>
          <p:cNvPr id="224" name="背景圖片"/>
          <p:cNvSpPr txBox="1"/>
          <p:nvPr/>
        </p:nvSpPr>
        <p:spPr>
          <a:xfrm>
            <a:off x="132897" y="113992"/>
            <a:ext cx="81533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400" b="1">
                <a:solidFill>
                  <a:srgbClr val="000099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背景圖片</a:t>
            </a:r>
          </a:p>
        </p:txBody>
      </p:sp>
      <p:sp>
        <p:nvSpPr>
          <p:cNvPr id="225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8881533" y="41327"/>
            <a:ext cx="188896" cy="2946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26" name="直線接點 12"/>
          <p:cNvSpPr/>
          <p:nvPr/>
        </p:nvSpPr>
        <p:spPr>
          <a:xfrm flipH="1">
            <a:off x="4571999" y="1148596"/>
            <a:ext cx="1" cy="3551685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27" name="1024*768px"/>
          <p:cNvSpPr txBox="1"/>
          <p:nvPr/>
        </p:nvSpPr>
        <p:spPr>
          <a:xfrm>
            <a:off x="2712693" y="198343"/>
            <a:ext cx="917708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1024*768px</a:t>
            </a:r>
          </a:p>
        </p:txBody>
      </p:sp>
      <p:sp>
        <p:nvSpPr>
          <p:cNvPr id="228" name="矩形"/>
          <p:cNvSpPr/>
          <p:nvPr/>
        </p:nvSpPr>
        <p:spPr>
          <a:xfrm>
            <a:off x="2536547" y="451175"/>
            <a:ext cx="1270001" cy="15876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9" name="矩形"/>
          <p:cNvSpPr/>
          <p:nvPr/>
        </p:nvSpPr>
        <p:spPr>
          <a:xfrm>
            <a:off x="391322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A7A7A7"/>
                </a:solidFill>
              </a:defRPr>
            </a:pPr>
            <a:endParaRPr/>
          </a:p>
        </p:txBody>
      </p:sp>
      <p:sp>
        <p:nvSpPr>
          <p:cNvPr id="230" name="矩形"/>
          <p:cNvSpPr/>
          <p:nvPr/>
        </p:nvSpPr>
        <p:spPr>
          <a:xfrm>
            <a:off x="528990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31" name="1280*800px"/>
          <p:cNvSpPr txBox="1"/>
          <p:nvPr/>
        </p:nvSpPr>
        <p:spPr>
          <a:xfrm>
            <a:off x="4089374" y="198343"/>
            <a:ext cx="917707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1280*800px</a:t>
            </a:r>
          </a:p>
        </p:txBody>
      </p:sp>
      <p:sp>
        <p:nvSpPr>
          <p:cNvPr id="232" name="1920*1080px"/>
          <p:cNvSpPr txBox="1"/>
          <p:nvPr/>
        </p:nvSpPr>
        <p:spPr>
          <a:xfrm>
            <a:off x="5466053" y="198343"/>
            <a:ext cx="1002466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1920*1080px</a:t>
            </a:r>
          </a:p>
        </p:txBody>
      </p:sp>
      <p:sp>
        <p:nvSpPr>
          <p:cNvPr id="233" name="右側區塊顯示…"/>
          <p:cNvSpPr txBox="1"/>
          <p:nvPr/>
        </p:nvSpPr>
        <p:spPr>
          <a:xfrm>
            <a:off x="7179350" y="2477372"/>
            <a:ext cx="1574482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右側區塊顯示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登入視窗於右側區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上下左右置中對齊</a:t>
            </a:r>
          </a:p>
        </p:txBody>
      </p:sp>
      <p:sp>
        <p:nvSpPr>
          <p:cNvPr id="234" name="右側區塊"/>
          <p:cNvSpPr txBox="1"/>
          <p:nvPr/>
        </p:nvSpPr>
        <p:spPr>
          <a:xfrm>
            <a:off x="5639361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EB3F3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右側區塊</a:t>
            </a:r>
          </a:p>
        </p:txBody>
      </p:sp>
      <p:sp>
        <p:nvSpPr>
          <p:cNvPr id="235" name="左側區塊"/>
          <p:cNvSpPr txBox="1"/>
          <p:nvPr/>
        </p:nvSpPr>
        <p:spPr>
          <a:xfrm>
            <a:off x="2814678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535353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左側區塊</a:t>
            </a:r>
          </a:p>
        </p:txBody>
      </p:sp>
      <p:sp>
        <p:nvSpPr>
          <p:cNvPr id="236" name="線條"/>
          <p:cNvSpPr/>
          <p:nvPr/>
        </p:nvSpPr>
        <p:spPr>
          <a:xfrm>
            <a:off x="4584779" y="933936"/>
            <a:ext cx="2358257" cy="188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221"/>
                </a:moveTo>
                <a:lnTo>
                  <a:pt x="0" y="0"/>
                </a:ln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>
            <a:solidFill>
              <a:srgbClr val="FF0000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37" name="線條"/>
          <p:cNvSpPr/>
          <p:nvPr/>
        </p:nvSpPr>
        <p:spPr>
          <a:xfrm>
            <a:off x="2183093" y="930107"/>
            <a:ext cx="2374506" cy="94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rgbClr val="A7A7A7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38" name="直線接點 17"/>
          <p:cNvSpPr/>
          <p:nvPr/>
        </p:nvSpPr>
        <p:spPr>
          <a:xfrm flipH="1" flipV="1">
            <a:off x="4598501" y="2827891"/>
            <a:ext cx="2318112" cy="1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39" name="直線接點 12"/>
          <p:cNvSpPr/>
          <p:nvPr/>
        </p:nvSpPr>
        <p:spPr>
          <a:xfrm flipH="1">
            <a:off x="5763907" y="1075151"/>
            <a:ext cx="1" cy="3505480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40" name="左側區塊顯示…"/>
          <p:cNvSpPr txBox="1"/>
          <p:nvPr/>
        </p:nvSpPr>
        <p:spPr>
          <a:xfrm>
            <a:off x="672270" y="2578972"/>
            <a:ext cx="1394975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左側區塊顯示</a:t>
            </a:r>
          </a:p>
          <a:p>
            <a:pPr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研華品牌燈泡設計</a:t>
            </a:r>
          </a:p>
        </p:txBody>
      </p:sp>
      <p:sp>
        <p:nvSpPr>
          <p:cNvPr id="241" name="網頁總寬度對稱均分成左右側兩個區塊"/>
          <p:cNvSpPr txBox="1"/>
          <p:nvPr/>
        </p:nvSpPr>
        <p:spPr>
          <a:xfrm>
            <a:off x="3224531" y="4703197"/>
            <a:ext cx="26949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rPr b="1">
                <a:solidFill>
                  <a:schemeClr val="accent6"/>
                </a:solidFill>
              </a:rPr>
              <a:t>網頁總寬度</a:t>
            </a:r>
            <a:r>
              <a:t>對稱均分成左右側兩個區塊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4849" y="1052049"/>
            <a:ext cx="5682695" cy="3551685"/>
          </a:xfrm>
          <a:prstGeom prst="rect">
            <a:avLst/>
          </a:prstGeom>
          <a:ln w="12700">
            <a:miter lim="400000"/>
          </a:ln>
          <a:effectLst>
            <a:outerShdw blurRad="165100" dist="31045" dir="5400000" rotWithShape="0">
              <a:srgbClr val="000000">
                <a:alpha val="26029"/>
              </a:srgbClr>
            </a:outerShdw>
          </a:effectLst>
        </p:spPr>
      </p:pic>
      <p:sp>
        <p:nvSpPr>
          <p:cNvPr id="244" name="背景圖片"/>
          <p:cNvSpPr txBox="1"/>
          <p:nvPr/>
        </p:nvSpPr>
        <p:spPr>
          <a:xfrm>
            <a:off x="132897" y="113992"/>
            <a:ext cx="81533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400" b="1">
                <a:solidFill>
                  <a:srgbClr val="000099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背景圖片</a:t>
            </a:r>
          </a:p>
        </p:txBody>
      </p:sp>
      <p:sp>
        <p:nvSpPr>
          <p:cNvPr id="245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8881533" y="41327"/>
            <a:ext cx="188896" cy="2946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46" name="直線接點 12"/>
          <p:cNvSpPr/>
          <p:nvPr/>
        </p:nvSpPr>
        <p:spPr>
          <a:xfrm flipH="1">
            <a:off x="4571999" y="1148596"/>
            <a:ext cx="1" cy="3551685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47" name="1024*768px"/>
          <p:cNvSpPr txBox="1"/>
          <p:nvPr/>
        </p:nvSpPr>
        <p:spPr>
          <a:xfrm>
            <a:off x="2712693" y="198343"/>
            <a:ext cx="917708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1024*768px</a:t>
            </a:r>
          </a:p>
        </p:txBody>
      </p:sp>
      <p:sp>
        <p:nvSpPr>
          <p:cNvPr id="248" name="矩形"/>
          <p:cNvSpPr/>
          <p:nvPr/>
        </p:nvSpPr>
        <p:spPr>
          <a:xfrm>
            <a:off x="253654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49" name="矩形"/>
          <p:cNvSpPr/>
          <p:nvPr/>
        </p:nvSpPr>
        <p:spPr>
          <a:xfrm>
            <a:off x="3913227" y="451175"/>
            <a:ext cx="1270001" cy="15876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50" name="矩形"/>
          <p:cNvSpPr/>
          <p:nvPr/>
        </p:nvSpPr>
        <p:spPr>
          <a:xfrm>
            <a:off x="528990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51" name="1280*800px"/>
          <p:cNvSpPr txBox="1"/>
          <p:nvPr/>
        </p:nvSpPr>
        <p:spPr>
          <a:xfrm>
            <a:off x="4089374" y="198343"/>
            <a:ext cx="917707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1280*800px</a:t>
            </a:r>
          </a:p>
        </p:txBody>
      </p:sp>
      <p:sp>
        <p:nvSpPr>
          <p:cNvPr id="252" name="1920*1080px"/>
          <p:cNvSpPr txBox="1"/>
          <p:nvPr/>
        </p:nvSpPr>
        <p:spPr>
          <a:xfrm>
            <a:off x="5466053" y="198343"/>
            <a:ext cx="1002466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1920*1080px</a:t>
            </a:r>
          </a:p>
        </p:txBody>
      </p:sp>
      <p:sp>
        <p:nvSpPr>
          <p:cNvPr id="253" name="右側區塊顯示…"/>
          <p:cNvSpPr txBox="1"/>
          <p:nvPr/>
        </p:nvSpPr>
        <p:spPr>
          <a:xfrm>
            <a:off x="7494310" y="2477372"/>
            <a:ext cx="1574482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右側區塊顯示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登入視窗於右側區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上下左右置中對齊</a:t>
            </a:r>
          </a:p>
        </p:txBody>
      </p:sp>
      <p:sp>
        <p:nvSpPr>
          <p:cNvPr id="254" name="右側區塊"/>
          <p:cNvSpPr txBox="1"/>
          <p:nvPr/>
        </p:nvSpPr>
        <p:spPr>
          <a:xfrm>
            <a:off x="5639361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EB3F3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右側區塊</a:t>
            </a:r>
          </a:p>
        </p:txBody>
      </p:sp>
      <p:sp>
        <p:nvSpPr>
          <p:cNvPr id="255" name="左側區塊"/>
          <p:cNvSpPr txBox="1"/>
          <p:nvPr/>
        </p:nvSpPr>
        <p:spPr>
          <a:xfrm>
            <a:off x="2814678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535353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左側區塊</a:t>
            </a:r>
          </a:p>
        </p:txBody>
      </p:sp>
      <p:sp>
        <p:nvSpPr>
          <p:cNvPr id="256" name="線條"/>
          <p:cNvSpPr/>
          <p:nvPr/>
        </p:nvSpPr>
        <p:spPr>
          <a:xfrm>
            <a:off x="4584779" y="933936"/>
            <a:ext cx="2822902" cy="188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221"/>
                </a:moveTo>
                <a:lnTo>
                  <a:pt x="0" y="0"/>
                </a:ln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>
            <a:solidFill>
              <a:srgbClr val="FF0000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57" name="線條"/>
          <p:cNvSpPr/>
          <p:nvPr/>
        </p:nvSpPr>
        <p:spPr>
          <a:xfrm>
            <a:off x="1734696" y="933936"/>
            <a:ext cx="2822903" cy="141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rgbClr val="A7A7A7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58" name="直線接點 17"/>
          <p:cNvSpPr/>
          <p:nvPr/>
        </p:nvSpPr>
        <p:spPr>
          <a:xfrm flipH="1" flipV="1">
            <a:off x="4570156" y="2827891"/>
            <a:ext cx="2836503" cy="1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59" name="直線接點 12"/>
          <p:cNvSpPr/>
          <p:nvPr/>
        </p:nvSpPr>
        <p:spPr>
          <a:xfrm flipH="1">
            <a:off x="5967286" y="1075151"/>
            <a:ext cx="1" cy="3505480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60" name="左側區塊顯示…"/>
          <p:cNvSpPr txBox="1"/>
          <p:nvPr/>
        </p:nvSpPr>
        <p:spPr>
          <a:xfrm>
            <a:off x="123630" y="2578972"/>
            <a:ext cx="1394975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左側區塊顯示</a:t>
            </a:r>
          </a:p>
          <a:p>
            <a:pPr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研華品牌燈泡設計</a:t>
            </a:r>
          </a:p>
        </p:txBody>
      </p:sp>
      <p:sp>
        <p:nvSpPr>
          <p:cNvPr id="261" name="網頁總寬度對稱均分成左右側兩個區塊"/>
          <p:cNvSpPr txBox="1"/>
          <p:nvPr/>
        </p:nvSpPr>
        <p:spPr>
          <a:xfrm>
            <a:off x="3224531" y="4703197"/>
            <a:ext cx="26949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rPr b="1">
                <a:solidFill>
                  <a:schemeClr val="accent6"/>
                </a:solidFill>
              </a:rPr>
              <a:t>網頁總寬度</a:t>
            </a:r>
            <a:r>
              <a:t>對稱均分成左右側兩個區塊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1175" y="1052049"/>
            <a:ext cx="6314105" cy="3551685"/>
          </a:xfrm>
          <a:prstGeom prst="rect">
            <a:avLst/>
          </a:prstGeom>
          <a:ln w="12700">
            <a:miter lim="400000"/>
          </a:ln>
          <a:effectLst>
            <a:outerShdw blurRad="165100" dist="31045" dir="5400000" rotWithShape="0">
              <a:srgbClr val="000000">
                <a:alpha val="26029"/>
              </a:srgbClr>
            </a:outerShdw>
          </a:effectLst>
        </p:spPr>
      </p:pic>
      <p:sp>
        <p:nvSpPr>
          <p:cNvPr id="264" name="背景圖片"/>
          <p:cNvSpPr txBox="1"/>
          <p:nvPr/>
        </p:nvSpPr>
        <p:spPr>
          <a:xfrm>
            <a:off x="132897" y="113992"/>
            <a:ext cx="81533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400" b="1">
                <a:solidFill>
                  <a:srgbClr val="000099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背景圖片</a:t>
            </a:r>
          </a:p>
        </p:txBody>
      </p:sp>
      <p:sp>
        <p:nvSpPr>
          <p:cNvPr id="265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8881533" y="41327"/>
            <a:ext cx="188896" cy="2946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66" name="直線接點 12"/>
          <p:cNvSpPr/>
          <p:nvPr/>
        </p:nvSpPr>
        <p:spPr>
          <a:xfrm flipH="1">
            <a:off x="4571999" y="1148596"/>
            <a:ext cx="1" cy="3551685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tailEnd type="triangle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67" name="1024*768px"/>
          <p:cNvSpPr txBox="1"/>
          <p:nvPr/>
        </p:nvSpPr>
        <p:spPr>
          <a:xfrm>
            <a:off x="2712693" y="198343"/>
            <a:ext cx="917708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1024*768px</a:t>
            </a:r>
          </a:p>
        </p:txBody>
      </p:sp>
      <p:sp>
        <p:nvSpPr>
          <p:cNvPr id="268" name="矩形"/>
          <p:cNvSpPr/>
          <p:nvPr/>
        </p:nvSpPr>
        <p:spPr>
          <a:xfrm>
            <a:off x="253654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69" name="矩形"/>
          <p:cNvSpPr/>
          <p:nvPr/>
        </p:nvSpPr>
        <p:spPr>
          <a:xfrm>
            <a:off x="3913227" y="451175"/>
            <a:ext cx="1270001" cy="15876"/>
          </a:xfrm>
          <a:prstGeom prst="rect">
            <a:avLst/>
          </a:prstGeom>
          <a:ln w="25400">
            <a:solidFill>
              <a:srgbClr val="DDDDDD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70" name="矩形"/>
          <p:cNvSpPr/>
          <p:nvPr/>
        </p:nvSpPr>
        <p:spPr>
          <a:xfrm>
            <a:off x="5289907" y="451175"/>
            <a:ext cx="1270001" cy="15876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71" name="1280*800px"/>
          <p:cNvSpPr txBox="1"/>
          <p:nvPr/>
        </p:nvSpPr>
        <p:spPr>
          <a:xfrm>
            <a:off x="4089374" y="198343"/>
            <a:ext cx="917707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solidFill>
                  <a:srgbClr val="A7A7A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1280*800px</a:t>
            </a:r>
          </a:p>
        </p:txBody>
      </p:sp>
      <p:sp>
        <p:nvSpPr>
          <p:cNvPr id="272" name="1920*1080px"/>
          <p:cNvSpPr txBox="1"/>
          <p:nvPr/>
        </p:nvSpPr>
        <p:spPr>
          <a:xfrm>
            <a:off x="5466053" y="198343"/>
            <a:ext cx="1002466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19443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t>1920*1080px</a:t>
            </a:r>
          </a:p>
        </p:txBody>
      </p:sp>
      <p:sp>
        <p:nvSpPr>
          <p:cNvPr id="273" name="右側區塊顯示…"/>
          <p:cNvSpPr txBox="1"/>
          <p:nvPr/>
        </p:nvSpPr>
        <p:spPr>
          <a:xfrm>
            <a:off x="7778790" y="2477372"/>
            <a:ext cx="1394975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右側區塊顯示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登入視窗於右側區</a:t>
            </a:r>
          </a:p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上下左右置中對齊</a:t>
            </a:r>
          </a:p>
        </p:txBody>
      </p:sp>
      <p:sp>
        <p:nvSpPr>
          <p:cNvPr id="274" name="右側區塊"/>
          <p:cNvSpPr txBox="1"/>
          <p:nvPr/>
        </p:nvSpPr>
        <p:spPr>
          <a:xfrm>
            <a:off x="5639361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EB3F3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右側區塊</a:t>
            </a:r>
          </a:p>
        </p:txBody>
      </p:sp>
      <p:sp>
        <p:nvSpPr>
          <p:cNvPr id="275" name="左側區塊"/>
          <p:cNvSpPr txBox="1"/>
          <p:nvPr/>
        </p:nvSpPr>
        <p:spPr>
          <a:xfrm>
            <a:off x="2814678" y="657946"/>
            <a:ext cx="7137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1200" b="1">
                <a:solidFill>
                  <a:srgbClr val="535353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</a:lstStyle>
          <a:p>
            <a:r>
              <a:t>左側區塊</a:t>
            </a:r>
          </a:p>
        </p:txBody>
      </p:sp>
      <p:sp>
        <p:nvSpPr>
          <p:cNvPr id="276" name="線條"/>
          <p:cNvSpPr/>
          <p:nvPr/>
        </p:nvSpPr>
        <p:spPr>
          <a:xfrm>
            <a:off x="4584779" y="933936"/>
            <a:ext cx="3128536" cy="151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136"/>
                </a:moveTo>
                <a:lnTo>
                  <a:pt x="0" y="0"/>
                </a:lnTo>
                <a:lnTo>
                  <a:pt x="21600" y="0"/>
                </a:lnTo>
                <a:lnTo>
                  <a:pt x="21593" y="21600"/>
                </a:lnTo>
              </a:path>
            </a:pathLst>
          </a:custGeom>
          <a:ln>
            <a:solidFill>
              <a:srgbClr val="FF0000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77" name="線條"/>
          <p:cNvSpPr/>
          <p:nvPr/>
        </p:nvSpPr>
        <p:spPr>
          <a:xfrm>
            <a:off x="1386200" y="930107"/>
            <a:ext cx="3171399" cy="94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>
            <a:solidFill>
              <a:srgbClr val="A7A7A7"/>
            </a:solidFill>
            <a:prstDash val="dashDot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78" name="直線接點 17"/>
          <p:cNvSpPr/>
          <p:nvPr/>
        </p:nvSpPr>
        <p:spPr>
          <a:xfrm flipH="1" flipV="1">
            <a:off x="4593429" y="2827891"/>
            <a:ext cx="3111235" cy="1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79" name="直線接點 12"/>
          <p:cNvSpPr/>
          <p:nvPr/>
        </p:nvSpPr>
        <p:spPr>
          <a:xfrm flipH="1">
            <a:off x="6149046" y="1052049"/>
            <a:ext cx="1" cy="3551685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dashDot"/>
            <a:headEnd type="triangle" len="sm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80" name="左側區塊顯示…"/>
          <p:cNvSpPr txBox="1"/>
          <p:nvPr/>
        </p:nvSpPr>
        <p:spPr>
          <a:xfrm>
            <a:off x="-35955" y="2578972"/>
            <a:ext cx="1394975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200" b="1">
                <a:solidFill>
                  <a:schemeClr val="accent6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左側區塊顯示</a:t>
            </a:r>
          </a:p>
          <a:p>
            <a:pPr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t>研華品牌燈泡設計</a:t>
            </a:r>
          </a:p>
        </p:txBody>
      </p:sp>
      <p:sp>
        <p:nvSpPr>
          <p:cNvPr id="281" name="網頁總寬度對稱均分成左右側兩個區塊"/>
          <p:cNvSpPr txBox="1"/>
          <p:nvPr/>
        </p:nvSpPr>
        <p:spPr>
          <a:xfrm>
            <a:off x="3224531" y="4703197"/>
            <a:ext cx="2694939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l">
              <a:defRPr sz="1200">
                <a:latin typeface="Microsoft JhengHei"/>
                <a:ea typeface="Microsoft JhengHei"/>
                <a:cs typeface="Microsoft JhengHei"/>
                <a:sym typeface="Microsoft JhengHei"/>
              </a:defRPr>
            </a:pPr>
            <a:r>
              <a:rPr b="1">
                <a:solidFill>
                  <a:schemeClr val="accent6"/>
                </a:solidFill>
              </a:rPr>
              <a:t>網頁總寬度</a:t>
            </a:r>
            <a:r>
              <a:t>對稱均分成左右側兩個區塊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210" y="795908"/>
            <a:ext cx="4735580" cy="3551684"/>
          </a:xfrm>
          <a:prstGeom prst="rect">
            <a:avLst/>
          </a:prstGeom>
          <a:ln w="12700">
            <a:miter lim="400000"/>
          </a:ln>
          <a:effectLst>
            <a:outerShdw blurRad="165100" dist="31045" dir="5400000" rotWithShape="0">
              <a:srgbClr val="000000">
                <a:alpha val="26029"/>
              </a:srgbClr>
            </a:outerShdw>
          </a:effectLst>
        </p:spPr>
      </p:pic>
      <p:sp>
        <p:nvSpPr>
          <p:cNvPr id="284" name="Footer：網頁資訊"/>
          <p:cNvSpPr txBox="1"/>
          <p:nvPr/>
        </p:nvSpPr>
        <p:spPr>
          <a:xfrm>
            <a:off x="132897" y="113992"/>
            <a:ext cx="1510826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400" b="1">
                <a:solidFill>
                  <a:srgbClr val="000099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Footer：網頁資訊</a:t>
            </a:r>
          </a:p>
        </p:txBody>
      </p:sp>
      <p:sp>
        <p:nvSpPr>
          <p:cNvPr id="285" name="幻燈片編號"/>
          <p:cNvSpPr txBox="1">
            <a:spLocks noGrp="1"/>
          </p:cNvSpPr>
          <p:nvPr>
            <p:ph type="sldNum" sz="quarter" idx="4294967295"/>
          </p:nvPr>
        </p:nvSpPr>
        <p:spPr>
          <a:xfrm>
            <a:off x="8881533" y="41327"/>
            <a:ext cx="188896" cy="2946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86" name="直線接點 12"/>
          <p:cNvSpPr/>
          <p:nvPr/>
        </p:nvSpPr>
        <p:spPr>
          <a:xfrm flipH="1">
            <a:off x="2337773" y="562383"/>
            <a:ext cx="1" cy="4044244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sysDot"/>
            <a:miter lim="400000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87" name="32 px"/>
          <p:cNvSpPr txBox="1"/>
          <p:nvPr/>
        </p:nvSpPr>
        <p:spPr>
          <a:xfrm>
            <a:off x="1802612" y="3953843"/>
            <a:ext cx="383749" cy="214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900">
                <a:solidFill>
                  <a:srgbClr val="EB3F31"/>
                </a:solidFill>
              </a:defRPr>
            </a:lvl1pPr>
          </a:lstStyle>
          <a:p>
            <a:r>
              <a:t>32 px</a:t>
            </a:r>
          </a:p>
        </p:txBody>
      </p:sp>
      <p:sp>
        <p:nvSpPr>
          <p:cNvPr id="288" name="24 px"/>
          <p:cNvSpPr txBox="1"/>
          <p:nvPr/>
        </p:nvSpPr>
        <p:spPr>
          <a:xfrm>
            <a:off x="2359259" y="4391927"/>
            <a:ext cx="383750" cy="2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900">
                <a:solidFill>
                  <a:srgbClr val="EB3F31"/>
                </a:solidFill>
              </a:defRPr>
            </a:lvl1pPr>
          </a:lstStyle>
          <a:p>
            <a:r>
              <a:t>24 px</a:t>
            </a:r>
          </a:p>
        </p:txBody>
      </p:sp>
      <p:sp>
        <p:nvSpPr>
          <p:cNvPr id="289" name="滑鼠Hover在可點擊項目"/>
          <p:cNvSpPr txBox="1"/>
          <p:nvPr/>
        </p:nvSpPr>
        <p:spPr>
          <a:xfrm>
            <a:off x="4359735" y="4519819"/>
            <a:ext cx="1323432" cy="25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900"/>
            </a:lvl1pPr>
          </a:lstStyle>
          <a:p>
            <a:r>
              <a:t>滑鼠Hover在可點擊項目</a:t>
            </a:r>
          </a:p>
        </p:txBody>
      </p:sp>
      <p:sp>
        <p:nvSpPr>
          <p:cNvPr id="290" name="14 pt (#404145)"/>
          <p:cNvSpPr txBox="1"/>
          <p:nvPr/>
        </p:nvSpPr>
        <p:spPr>
          <a:xfrm>
            <a:off x="2886605" y="3877142"/>
            <a:ext cx="1253462" cy="2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l">
              <a:defRPr sz="900">
                <a:solidFill>
                  <a:srgbClr val="535353"/>
                </a:solidFill>
              </a:defRPr>
            </a:lvl1pPr>
          </a:lstStyle>
          <a:p>
            <a:r>
              <a:t>14 pt (#404145)</a:t>
            </a:r>
          </a:p>
        </p:txBody>
      </p:sp>
      <p:sp>
        <p:nvSpPr>
          <p:cNvPr id="291" name="線條"/>
          <p:cNvSpPr/>
          <p:nvPr/>
        </p:nvSpPr>
        <p:spPr>
          <a:xfrm>
            <a:off x="2655292" y="3982649"/>
            <a:ext cx="252080" cy="1832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9285" y="0"/>
                </a:lnTo>
                <a:lnTo>
                  <a:pt x="21600" y="0"/>
                </a:lnTo>
              </a:path>
            </a:pathLst>
          </a:custGeom>
          <a:ln>
            <a:solidFill>
              <a:srgbClr val="FF0000"/>
            </a:solidFill>
            <a:prstDash val="sysDot"/>
            <a:miter lim="400000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92" name="14 pt (#008CD6)"/>
          <p:cNvSpPr txBox="1"/>
          <p:nvPr/>
        </p:nvSpPr>
        <p:spPr>
          <a:xfrm>
            <a:off x="4938925" y="3877142"/>
            <a:ext cx="1253462" cy="2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l">
              <a:defRPr sz="900">
                <a:solidFill>
                  <a:srgbClr val="008CD6"/>
                </a:solidFill>
              </a:defRPr>
            </a:lvl1pPr>
          </a:lstStyle>
          <a:p>
            <a:r>
              <a:t>14 pt (#008CD6)</a:t>
            </a:r>
          </a:p>
        </p:txBody>
      </p:sp>
      <p:sp>
        <p:nvSpPr>
          <p:cNvPr id="293" name="距離底部"/>
          <p:cNvSpPr txBox="1"/>
          <p:nvPr/>
        </p:nvSpPr>
        <p:spPr>
          <a:xfrm>
            <a:off x="2057104" y="4606254"/>
            <a:ext cx="561339" cy="25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>
              <a:defRPr sz="900"/>
            </a:lvl1pPr>
          </a:lstStyle>
          <a:p>
            <a:r>
              <a:t>距離底部</a:t>
            </a:r>
          </a:p>
        </p:txBody>
      </p:sp>
      <p:sp>
        <p:nvSpPr>
          <p:cNvPr id="294" name="距離左側"/>
          <p:cNvSpPr txBox="1"/>
          <p:nvPr/>
        </p:nvSpPr>
        <p:spPr>
          <a:xfrm>
            <a:off x="1214904" y="4087904"/>
            <a:ext cx="561339" cy="25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900"/>
            </a:lvl1pPr>
          </a:lstStyle>
          <a:p>
            <a:r>
              <a:t>距離左側</a:t>
            </a:r>
          </a:p>
        </p:txBody>
      </p:sp>
      <p:pic>
        <p:nvPicPr>
          <p:cNvPr id="295" name="1200px-Mouse-cursor-hand-pointer.svg.png" descr="1200px-Mouse-cursor-hand-pointer.svg.png"/>
          <p:cNvPicPr>
            <a:picLocks noChangeAspect="1"/>
          </p:cNvPicPr>
          <p:nvPr/>
        </p:nvPicPr>
        <p:blipFill>
          <a:blip r:embed="rId3">
            <a:extLst/>
          </a:blip>
          <a:srcRect l="46392"/>
          <a:stretch>
            <a:fillRect/>
          </a:stretch>
        </p:blipFill>
        <p:spPr>
          <a:xfrm>
            <a:off x="4898221" y="4133189"/>
            <a:ext cx="246569" cy="345350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直線接點 12"/>
          <p:cNvSpPr/>
          <p:nvPr/>
        </p:nvSpPr>
        <p:spPr>
          <a:xfrm flipH="1" flipV="1">
            <a:off x="1793673" y="4216173"/>
            <a:ext cx="5556654" cy="1"/>
          </a:xfrm>
          <a:prstGeom prst="line">
            <a:avLst/>
          </a:prstGeom>
          <a:solidFill>
            <a:srgbClr val="FFCC00"/>
          </a:solidFill>
          <a:ln>
            <a:solidFill>
              <a:srgbClr val="FF0000"/>
            </a:solidFill>
            <a:prstDash val="sysDot"/>
            <a:miter lim="400000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297" name="線條"/>
          <p:cNvSpPr/>
          <p:nvPr/>
        </p:nvSpPr>
        <p:spPr>
          <a:xfrm>
            <a:off x="4664422" y="3982649"/>
            <a:ext cx="252080" cy="1832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9285" y="0"/>
                </a:lnTo>
                <a:lnTo>
                  <a:pt x="21600" y="0"/>
                </a:lnTo>
              </a:path>
            </a:pathLst>
          </a:custGeom>
          <a:ln>
            <a:solidFill>
              <a:srgbClr val="FF0000"/>
            </a:solidFill>
            <a:prstDash val="sysDot"/>
            <a:miter lim="400000"/>
            <a:tailEnd type="triangle" len="sm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 Together,…"/>
          <p:cNvSpPr txBox="1"/>
          <p:nvPr/>
        </p:nvSpPr>
        <p:spPr>
          <a:xfrm>
            <a:off x="358775" y="2205036"/>
            <a:ext cx="5092700" cy="889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>
              <a:defRPr sz="2800" b="1" i="1">
                <a:solidFill>
                  <a:srgbClr val="FAA40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Go Together, </a:t>
            </a:r>
          </a:p>
          <a:p>
            <a:pPr algn="l">
              <a:defRPr sz="2800" b="1" i="1">
                <a:solidFill>
                  <a:srgbClr val="FAA40A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         We Go Far and Grow Big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自訂設計">
  <a:themeElements>
    <a:clrScheme name="自訂設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2A376"/>
      </a:accent1>
      <a:accent2>
        <a:srgbClr val="B0CCB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自訂設計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自訂設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自訂設計">
  <a:themeElements>
    <a:clrScheme name="自訂設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2A376"/>
      </a:accent1>
      <a:accent2>
        <a:srgbClr val="B0CCB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自訂設計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自訂設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Office PowerPoint</Application>
  <PresentationFormat>如螢幕大小 (16:9)</PresentationFormat>
  <Paragraphs>61</Paragraphs>
  <Slides>7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自訂設計</vt:lpstr>
      <vt:lpstr>WISE-PaaS &amp; SRP Login Page  靜態背景圖片和Footer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WISE-PaaS &amp; SRP Login Page  靜態背景圖片和Footer</dc:title>
  <cp:lastModifiedBy>Pattie.Liao</cp:lastModifiedBy>
  <cp:revision>1</cp:revision>
  <dcterms:modified xsi:type="dcterms:W3CDTF">2020-03-27T01:05:16Z</dcterms:modified>
</cp:coreProperties>
</file>